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9" r:id="rId9"/>
    <p:sldId id="270" r:id="rId10"/>
    <p:sldId id="271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457200" y="2829000"/>
            <a:ext cx="8229600" cy="120000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4800" dirty="0">
                <a:solidFill>
                  <a:srgbClr val="500000"/>
                </a:solidFill>
                <a:latin typeface="Helvetica Neue" pitchFamily="34" charset="0"/>
                <a:cs typeface="Helvetica Neue" pitchFamily="34" charset="0"/>
              </a:rPr>
              <a:t>May 2021 Graduation Survey</a:t>
            </a:r>
            <a:endParaRPr lang="en-US" sz="4800" dirty="0">
              <a:solidFill>
                <a:srgbClr val="500000"/>
              </a:solidFill>
            </a:endParaRPr>
          </a:p>
        </p:txBody>
      </p:sp>
      <p:sp>
        <p:nvSpPr>
          <p:cNvPr id="3" name="Object 2"/>
          <p:cNvSpPr txBox="1"/>
          <p:nvPr/>
        </p:nvSpPr>
        <p:spPr>
          <a:xfrm>
            <a:off x="457200" y="5000000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400" dirty="0">
                <a:solidFill>
                  <a:srgbClr val="500000"/>
                </a:solidFill>
                <a:latin typeface="Helvetica" pitchFamily="34" charset="0"/>
                <a:cs typeface="Helvetica" pitchFamily="34" charset="0"/>
              </a:rPr>
              <a:t>May 2021 Graduation survey</a:t>
            </a:r>
            <a:endParaRPr lang="en-US" sz="1400" dirty="0">
              <a:solidFill>
                <a:srgbClr val="5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46352" y="423779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Where did you go in your study abroad program?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080573"/>
              </p:ext>
            </p:extLst>
          </p:nvPr>
        </p:nvGraphicFramePr>
        <p:xfrm>
          <a:off x="369766" y="965993"/>
          <a:ext cx="8349264" cy="2225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49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Where did you go in your study abroad program?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United Kingdom and Ireland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South Africa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Sevilla, Spain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Scotland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Rome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77882" y="534138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Did you participate in an internship program?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420232"/>
              </p:ext>
            </p:extLst>
          </p:nvPr>
        </p:nvGraphicFramePr>
        <p:xfrm>
          <a:off x="354000" y="1100000"/>
          <a:ext cx="834926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37.21%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62.79%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85766" y="471076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Were you involved in any clubs or organizations at the college or University level?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16497"/>
              </p:ext>
            </p:extLst>
          </p:nvPr>
        </p:nvGraphicFramePr>
        <p:xfrm>
          <a:off x="354000" y="1100000"/>
          <a:ext cx="834926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63.08%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36.92%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214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354000" y="565669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Were you involved in any clubs in the Department of AGEC?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01559"/>
              </p:ext>
            </p:extLst>
          </p:nvPr>
        </p:nvGraphicFramePr>
        <p:xfrm>
          <a:off x="354000" y="1100000"/>
          <a:ext cx="834926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69.01%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147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30.99%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213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07883" y="557786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Which Departmental Clubs did you participate in?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200000"/>
            <a:ext cx="8000000" cy="5000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55179" y="628731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Did you hold an officer position or leadership role in any of the above clubs?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200000"/>
            <a:ext cx="8000000" cy="5000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62118" y="321303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Did you participate in any professional organizations, undergraduate research projects, or attend any professional meetings?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026638"/>
              </p:ext>
            </p:extLst>
          </p:nvPr>
        </p:nvGraphicFramePr>
        <p:xfrm>
          <a:off x="354000" y="1100000"/>
          <a:ext cx="834926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23.26%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76.74%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86711" y="423779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Please select the ethnic category or categories with which you most closely identify. Check as many as apply.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200000"/>
            <a:ext cx="8000000" cy="5000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70000" y="281889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Please comment on your overall educational experiences at Texas A&amp;M and the Department of Agricultural Economics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280667"/>
              </p:ext>
            </p:extLst>
          </p:nvPr>
        </p:nvGraphicFramePr>
        <p:xfrm>
          <a:off x="354000" y="1012147"/>
          <a:ext cx="8349264" cy="3291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349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Please comment on your overall educational experiences at Texas A&amp;M and the Department of Agricultural Economics - please include areas you feel were important and those that might be improved.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This department has had a significant impact on my academic and professional career. I am deeply grateful for the opportunity given to me through this program. Thank you so so much.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This could have not prepared me any better for the real world. I am beyond grateful for all the opportunities presented to me and for the knowledge I have acquired here. Some of the classes were very repetitive to where it felt like I was wasting some time every semester.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There was no better university or department that I could have learned and grown through. With supportive mentors, faculty, and peers, I was pushed to accomplish and learn more than ever imagined. The student organizations, available student worker positions, study abroad, and internships allowed me to be competitive as I move to the next step in my career. 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473664" y="486841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600" dirty="0"/>
              <a:t>                                                                           </a:t>
            </a:r>
            <a:r>
              <a:rPr lang="en-US" dirty="0">
                <a:solidFill>
                  <a:srgbClr val="500000"/>
                </a:solidFill>
              </a:rPr>
              <a:t>  Gender  </a:t>
            </a:r>
            <a:r>
              <a:rPr lang="en-US" sz="1600" dirty="0"/>
              <a:t>                                         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997884"/>
              </p:ext>
            </p:extLst>
          </p:nvPr>
        </p:nvGraphicFramePr>
        <p:xfrm>
          <a:off x="354000" y="1100000"/>
          <a:ext cx="834926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63.43%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36.57%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30586" y="494724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600" dirty="0"/>
              <a:t>                                                              </a:t>
            </a:r>
            <a:r>
              <a:rPr lang="en-US" dirty="0">
                <a:solidFill>
                  <a:srgbClr val="500000"/>
                </a:solidFill>
              </a:rPr>
              <a:t>Major (and option if AGEC):</a:t>
            </a:r>
          </a:p>
          <a:p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24518"/>
              </p:ext>
            </p:extLst>
          </p:nvPr>
        </p:nvGraphicFramePr>
        <p:xfrm>
          <a:off x="354000" y="1100000"/>
          <a:ext cx="8349264" cy="2595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AGEC - RUE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6.48%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AGEC - PEA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10.19%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AGEC - FRE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43.06%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AGEC - FMS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12.96%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AGBU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27.31%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54234" y="463193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600" dirty="0"/>
              <a:t>                        </a:t>
            </a:r>
            <a:r>
              <a:rPr lang="en-US" dirty="0">
                <a:solidFill>
                  <a:srgbClr val="500000"/>
                </a:solidFill>
              </a:rPr>
              <a:t> How did you enter into the Department of Agricultural Economics?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80448"/>
              </p:ext>
            </p:extLst>
          </p:nvPr>
        </p:nvGraphicFramePr>
        <p:xfrm>
          <a:off x="354000" y="1100000"/>
          <a:ext cx="8349264" cy="1854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Freshman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24.07%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On-campus change of major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31.94%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Off-campus transfer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43.98%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38469" y="518372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600" dirty="0"/>
              <a:t>                                                          </a:t>
            </a:r>
            <a:r>
              <a:rPr lang="en-US" dirty="0">
                <a:solidFill>
                  <a:srgbClr val="500000"/>
                </a:solidFill>
              </a:rPr>
              <a:t>  Did you earn a certificate (s)?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57626"/>
              </p:ext>
            </p:extLst>
          </p:nvPr>
        </p:nvGraphicFramePr>
        <p:xfrm>
          <a:off x="354000" y="1100000"/>
          <a:ext cx="834926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23.61%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76.39%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527404" y="463194"/>
            <a:ext cx="4853793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dirty="0">
                <a:solidFill>
                  <a:srgbClr val="500000"/>
                </a:solidFill>
              </a:rPr>
              <a:t>What are your plans after graduation?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623805"/>
              </p:ext>
            </p:extLst>
          </p:nvPr>
        </p:nvGraphicFramePr>
        <p:xfrm>
          <a:off x="354000" y="1100000"/>
          <a:ext cx="8349264" cy="3012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Accepted permanent employment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27.78%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Accepted into graduate or professional school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12.96%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Still Seeking Employment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43.06%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Military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1.39%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Other 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10.65%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0061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914400" y="534138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1600" dirty="0"/>
              <a:t>                            </a:t>
            </a:r>
            <a:r>
              <a:rPr lang="en-US" dirty="0"/>
              <a:t>    </a:t>
            </a:r>
            <a:r>
              <a:rPr lang="en-US" dirty="0">
                <a:solidFill>
                  <a:srgbClr val="500000"/>
                </a:solidFill>
              </a:rPr>
              <a:t>What type of job will you be taking?</a:t>
            </a:r>
            <a:r>
              <a:rPr lang="en-US" sz="2000" dirty="0">
                <a:solidFill>
                  <a:srgbClr val="500000"/>
                </a:solidFill>
              </a:rPr>
              <a:t> </a:t>
            </a:r>
            <a:r>
              <a:rPr lang="en-US" dirty="0">
                <a:solidFill>
                  <a:srgbClr val="500000"/>
                </a:solidFill>
              </a:rPr>
              <a:t> </a:t>
            </a:r>
            <a:r>
              <a:rPr lang="en-US" sz="1600" dirty="0"/>
              <a:t>                                                          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30252"/>
              </p:ext>
            </p:extLst>
          </p:nvPr>
        </p:nvGraphicFramePr>
        <p:xfrm>
          <a:off x="354000" y="1100000"/>
          <a:ext cx="8349264" cy="4450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Ag Producer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7.46%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Analyst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1.49%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Banking/Finance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14.93%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Construction Industry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7.46%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Consultant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1.49%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Management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7.46%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Marketing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1.49%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Public Service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Real Estate/Appraiser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10.45%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Sales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28.36%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17.91%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15766" y="447428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Salary Range:</a:t>
            </a:r>
          </a:p>
        </p:txBody>
      </p:sp>
      <p:pic>
        <p:nvPicPr>
          <p:cNvPr id="3" name="Object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000" y="1200000"/>
            <a:ext cx="8000000" cy="500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 txBox="1"/>
          <p:nvPr/>
        </p:nvSpPr>
        <p:spPr>
          <a:xfrm>
            <a:off x="285765" y="581435"/>
            <a:ext cx="82296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dirty="0">
                <a:solidFill>
                  <a:srgbClr val="500000"/>
                </a:solidFill>
              </a:rPr>
              <a:t>Did you participate in a Study Abroad Program?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62709"/>
              </p:ext>
            </p:extLst>
          </p:nvPr>
        </p:nvGraphicFramePr>
        <p:xfrm>
          <a:off x="354000" y="1100000"/>
          <a:ext cx="8349264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Answer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Count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12.96%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87.04%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188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904</Words>
  <Application>Microsoft Macintosh PowerPoint</Application>
  <PresentationFormat>On-screen Show (4:3)</PresentationFormat>
  <Paragraphs>205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Helvetica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officegen</dc:creator>
  <cp:lastModifiedBy>Sarah Henderson</cp:lastModifiedBy>
  <cp:revision>6</cp:revision>
  <dcterms:created xsi:type="dcterms:W3CDTF">2021-05-18T20:01:31Z</dcterms:created>
  <dcterms:modified xsi:type="dcterms:W3CDTF">2021-05-27T16:49:15Z</dcterms:modified>
</cp:coreProperties>
</file>